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195" r:id="rId1"/>
  </p:sldMasterIdLst>
  <p:notesMasterIdLst>
    <p:notesMasterId r:id="rId49"/>
  </p:notesMasterIdLst>
  <p:sldIdLst>
    <p:sldId id="260" r:id="rId2"/>
    <p:sldId id="256" r:id="rId3"/>
    <p:sldId id="257" r:id="rId4"/>
    <p:sldId id="258" r:id="rId5"/>
    <p:sldId id="259" r:id="rId6"/>
    <p:sldId id="265" r:id="rId7"/>
    <p:sldId id="282" r:id="rId8"/>
    <p:sldId id="262" r:id="rId9"/>
    <p:sldId id="267" r:id="rId10"/>
    <p:sldId id="270" r:id="rId11"/>
    <p:sldId id="293" r:id="rId12"/>
    <p:sldId id="271" r:id="rId13"/>
    <p:sldId id="272" r:id="rId14"/>
    <p:sldId id="315" r:id="rId15"/>
    <p:sldId id="274" r:id="rId16"/>
    <p:sldId id="275" r:id="rId17"/>
    <p:sldId id="278" r:id="rId18"/>
    <p:sldId id="290" r:id="rId19"/>
    <p:sldId id="295" r:id="rId20"/>
    <p:sldId id="310" r:id="rId21"/>
    <p:sldId id="285" r:id="rId22"/>
    <p:sldId id="296" r:id="rId23"/>
    <p:sldId id="297" r:id="rId24"/>
    <p:sldId id="309" r:id="rId25"/>
    <p:sldId id="284" r:id="rId26"/>
    <p:sldId id="299" r:id="rId27"/>
    <p:sldId id="308" r:id="rId28"/>
    <p:sldId id="311" r:id="rId29"/>
    <p:sldId id="301" r:id="rId30"/>
    <p:sldId id="303" r:id="rId31"/>
    <p:sldId id="286" r:id="rId32"/>
    <p:sldId id="302" r:id="rId33"/>
    <p:sldId id="287" r:id="rId34"/>
    <p:sldId id="312" r:id="rId35"/>
    <p:sldId id="304" r:id="rId36"/>
    <p:sldId id="292" r:id="rId37"/>
    <p:sldId id="305" r:id="rId38"/>
    <p:sldId id="288" r:id="rId39"/>
    <p:sldId id="306" r:id="rId40"/>
    <p:sldId id="313" r:id="rId41"/>
    <p:sldId id="289" r:id="rId42"/>
    <p:sldId id="307" r:id="rId43"/>
    <p:sldId id="314" r:id="rId44"/>
    <p:sldId id="316" r:id="rId45"/>
    <p:sldId id="317" r:id="rId46"/>
    <p:sldId id="283" r:id="rId47"/>
    <p:sldId id="29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B8ADBA-F221-4C8A-870C-D54F5091E7E8}">
          <p14:sldIdLst>
            <p14:sldId id="260"/>
            <p14:sldId id="256"/>
            <p14:sldId id="257"/>
            <p14:sldId id="258"/>
            <p14:sldId id="259"/>
          </p14:sldIdLst>
        </p14:section>
        <p14:section name="Untitled Section" id="{FBCA2ACA-62A7-4A4D-9CE1-062E60A2A4AA}">
          <p14:sldIdLst>
            <p14:sldId id="265"/>
            <p14:sldId id="282"/>
            <p14:sldId id="262"/>
            <p14:sldId id="267"/>
            <p14:sldId id="270"/>
            <p14:sldId id="293"/>
            <p14:sldId id="271"/>
            <p14:sldId id="272"/>
            <p14:sldId id="315"/>
            <p14:sldId id="274"/>
            <p14:sldId id="275"/>
            <p14:sldId id="278"/>
            <p14:sldId id="290"/>
            <p14:sldId id="295"/>
            <p14:sldId id="310"/>
            <p14:sldId id="285"/>
            <p14:sldId id="296"/>
            <p14:sldId id="297"/>
            <p14:sldId id="309"/>
            <p14:sldId id="284"/>
            <p14:sldId id="299"/>
            <p14:sldId id="308"/>
            <p14:sldId id="311"/>
            <p14:sldId id="301"/>
            <p14:sldId id="303"/>
            <p14:sldId id="286"/>
            <p14:sldId id="302"/>
            <p14:sldId id="287"/>
            <p14:sldId id="312"/>
            <p14:sldId id="304"/>
            <p14:sldId id="292"/>
            <p14:sldId id="305"/>
            <p14:sldId id="288"/>
            <p14:sldId id="306"/>
            <p14:sldId id="313"/>
            <p14:sldId id="289"/>
            <p14:sldId id="307"/>
            <p14:sldId id="314"/>
            <p14:sldId id="316"/>
            <p14:sldId id="317"/>
            <p14:sldId id="283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ECFF"/>
    <a:srgbClr val="66CCFF"/>
    <a:srgbClr val="FF3300"/>
    <a:srgbClr val="FFFF00"/>
    <a:srgbClr val="FF0066"/>
    <a:srgbClr val="FF0000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9" autoAdjust="0"/>
    <p:restoredTop sz="94660" autoAdjust="0"/>
  </p:normalViewPr>
  <p:slideViewPr>
    <p:cSldViewPr snapToGrid="0">
      <p:cViewPr varScale="1">
        <p:scale>
          <a:sx n="91" d="100"/>
          <a:sy n="91" d="100"/>
        </p:scale>
        <p:origin x="96" y="13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6A90B-7511-4CBC-863A-9FD5BBA799A0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136C8-1AC3-46AF-AD29-BB1F4AB41136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831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91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948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286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888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590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043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793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50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694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9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34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09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64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88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82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74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8F0D9EA-41F3-4758-BDD7-4EE8353182E5}" type="datetimeFigureOut">
              <a:rPr lang="en-IN" smtClean="0"/>
              <a:pPr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004BE67-BA87-4B88-8A81-4B5FB2DD5CE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804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6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  <p:sldLayoutId id="2147484207" r:id="rId12"/>
    <p:sldLayoutId id="2147484208" r:id="rId13"/>
    <p:sldLayoutId id="2147484209" r:id="rId14"/>
    <p:sldLayoutId id="2147484210" r:id="rId15"/>
    <p:sldLayoutId id="2147484211" r:id="rId16"/>
    <p:sldLayoutId id="21474842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oplematters.in/article/guest-article/top-payroll-challenges-in-the-retail-industry-in-asia-21898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phoenixajournal.wordpress.com/2012/02/23/thank-you/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5160" y="634206"/>
            <a:ext cx="11054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 payroll  Management</a:t>
            </a:r>
          </a:p>
          <a:p>
            <a:r>
              <a:rPr lang="en-US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System</a:t>
            </a:r>
            <a:endParaRPr lang="en-IN" sz="6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79711" y="3710437"/>
            <a:ext cx="3056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GROUP - 7</a:t>
            </a:r>
            <a:endParaRPr lang="en-IN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5487" y="4381878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233 </a:t>
            </a:r>
            <a:r>
              <a:rPr lang="en-US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 Batch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AC1FC75-DF91-378D-7061-5CEE43A2D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0792" y="2961092"/>
            <a:ext cx="5554133" cy="3124200"/>
          </a:xfr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chemeClr val="bg2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571" y="103051"/>
            <a:ext cx="9601200" cy="654594"/>
          </a:xfrm>
        </p:spPr>
        <p:txBody>
          <a:bodyPr>
            <a:normAutofit/>
          </a:bodyPr>
          <a:lstStyle/>
          <a:p>
            <a:r>
              <a:rPr lang="en-GB" b="1" dirty="0">
                <a:latin typeface="Century Gothic" pitchFamily="34" charset="0"/>
                <a:cs typeface="Times New Roman" panose="02020603050405020304" pitchFamily="18" charset="0"/>
              </a:rPr>
              <a:t>E-R Diagram:</a:t>
            </a:r>
            <a:endParaRPr lang="en-IN" dirty="0">
              <a:latin typeface="Century Gothic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27BCB-AB82-419D-DE01-6B06EF25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22" y="860787"/>
            <a:ext cx="9591020" cy="5590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725508" cy="674931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170" y="2699240"/>
            <a:ext cx="8930054" cy="94956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Screenshots Of Output and Details</a:t>
            </a:r>
            <a:endParaRPr lang="en-IN" sz="3600" b="1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  <a:p>
            <a:endParaRPr lang="en-US" sz="32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275" y="313927"/>
            <a:ext cx="4469432" cy="657498"/>
          </a:xfrm>
        </p:spPr>
        <p:txBody>
          <a:bodyPr>
            <a:normAutofit/>
          </a:bodyPr>
          <a:lstStyle/>
          <a:p>
            <a:r>
              <a:rPr lang="en-IN" b="1" dirty="0">
                <a:latin typeface="Century Gothic" pitchFamily="34" charset="0"/>
                <a:cs typeface="Times New Roman" panose="02020603050405020304" pitchFamily="18" charset="0"/>
              </a:rPr>
              <a:t>Home Page: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6C165-E804-005E-24F9-665C6B66A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4" y="964734"/>
            <a:ext cx="9962393" cy="5603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6824" y="149473"/>
            <a:ext cx="832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Register Page:</a:t>
            </a:r>
            <a:endParaRPr lang="en-IN" sz="3600" b="1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838EB-39B4-F526-94A5-C46EC9F5C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25" y="906011"/>
            <a:ext cx="9605394" cy="54030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2AFF-4436-0520-8B6B-24860F07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43" y="0"/>
            <a:ext cx="9806220" cy="816528"/>
          </a:xfrm>
        </p:spPr>
        <p:txBody>
          <a:bodyPr/>
          <a:lstStyle/>
          <a:p>
            <a:r>
              <a:rPr lang="en-US" b="1"/>
              <a:t>Welcome Page:</a:t>
            </a:r>
            <a:endParaRPr lang="en-IN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8B942-781B-89D0-1236-64045E2A2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9" y="721453"/>
            <a:ext cx="10511406" cy="59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6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7381" y="156756"/>
            <a:ext cx="5473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Login Page:</a:t>
            </a:r>
            <a:endParaRPr lang="en-IN" sz="3600" b="1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0ADE9-578F-24BA-7BF5-3D653BBEA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2" y="897622"/>
            <a:ext cx="9887823" cy="5561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1760" y="181431"/>
            <a:ext cx="491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Admin Page:</a:t>
            </a:r>
            <a:endParaRPr lang="en-IN" sz="3600" b="1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7AF79-115A-97DC-BE57-CBCD0B251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9" y="838900"/>
            <a:ext cx="9857996" cy="5545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118" y="218808"/>
            <a:ext cx="5342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Employee Page:</a:t>
            </a:r>
            <a:endParaRPr lang="en-IN" sz="3600" b="1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26BF4-4298-03F6-40EC-252BE4FE5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31" y="880844"/>
            <a:ext cx="10156272" cy="57129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09CA-D604-39F6-CF7E-5A398AA7A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37" y="584716"/>
            <a:ext cx="11297919" cy="1049235"/>
          </a:xfrm>
        </p:spPr>
        <p:txBody>
          <a:bodyPr/>
          <a:lstStyle/>
          <a:p>
            <a:r>
              <a:rPr lang="en-IN" dirty="0">
                <a:solidFill>
                  <a:srgbClr val="FFFFFF"/>
                </a:solidFill>
                <a:latin typeface="Century Gothic" pitchFamily="34" charset="0"/>
              </a:rPr>
              <a:t>Update Profile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E7CAA-5D4B-F9CA-AFC9-CA532FF0B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4677" y="2820251"/>
            <a:ext cx="5567680" cy="2050687"/>
          </a:xfrm>
        </p:spPr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Update profile :</a:t>
            </a:r>
            <a:r>
              <a:rPr lang="en-US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The admin and employee can view and update the profile.</a:t>
            </a:r>
            <a:endParaRPr lang="en-US" b="1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BFBE1F-B55C-CBD1-358E-3242523BF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75995" y="1767842"/>
            <a:ext cx="4496410" cy="428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29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9683" y="450209"/>
            <a:ext cx="8136811" cy="93397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entury Gothic" pitchFamily="34" charset="0"/>
              </a:rPr>
              <a:t>Screenshot of Updating Profile</a:t>
            </a:r>
            <a:br>
              <a:rPr lang="en-US" b="1" dirty="0">
                <a:latin typeface="Century Gothic" pitchFamily="34" charset="0"/>
              </a:rPr>
            </a:br>
            <a:endParaRPr lang="en-US" b="1" dirty="0">
              <a:latin typeface="Century Gothic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83FBE-057F-E4C1-E694-661513046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0" y="1140903"/>
            <a:ext cx="9798341" cy="55115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8539" y="1280085"/>
            <a:ext cx="4975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Team</a:t>
            </a:r>
            <a:endParaRPr lang="en-IN" sz="4000" b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64757" y="2309313"/>
            <a:ext cx="5781040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Rishu Kumar		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2580201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Saurabh Gupta	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2570125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Shubhangi Kailas Ravate	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2579670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Sinchana J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		</a:t>
            </a: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2579642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Sk Md Akib			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2579356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Solleti Nitish Reddy	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2580309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Surabhi M Y	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	2579990</a:t>
            </a:r>
            <a:r>
              <a:rPr lang="en-US" sz="20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36866" name="AutoShape 2" descr="Team work symbol creative concept Royalty Free Vector Image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AutoShape 4" descr="Team work symbol creative concept Royalty Free Vector Image"/>
          <p:cNvSpPr>
            <a:spLocks noChangeAspect="1" noChangeArrowheads="1"/>
          </p:cNvSpPr>
          <p:nvPr/>
        </p:nvSpPr>
        <p:spPr bwMode="auto">
          <a:xfrm>
            <a:off x="155575" y="-136525"/>
            <a:ext cx="296863" cy="29686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871" name="Picture 7" descr="C:\Users\SHAIK NAYEEM\Desktop\download-removebg-pre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5607" y="2094666"/>
            <a:ext cx="5359407" cy="300226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6109-463C-1C2E-DB4E-6841CA4A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74" y="567655"/>
            <a:ext cx="7214022" cy="824917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Century Gothic" pitchFamily="34" charset="0"/>
              </a:rPr>
              <a:t>Screenshot of Updating Profile</a:t>
            </a:r>
            <a:br>
              <a:rPr lang="en-US" b="1">
                <a:latin typeface="Century Gothic" pitchFamily="34" charset="0"/>
              </a:rPr>
            </a:b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CEECB-0507-35F0-B6C7-ACF549512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" y="1103152"/>
            <a:ext cx="9664118" cy="54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46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589280"/>
            <a:ext cx="10260296" cy="873760"/>
          </a:xfrm>
        </p:spPr>
        <p:txBody>
          <a:bodyPr>
            <a:normAutofit fontScale="90000"/>
          </a:bodyPr>
          <a:lstStyle/>
          <a:p>
            <a:r>
              <a:rPr lang="en-IN" sz="4100" dirty="0">
                <a:solidFill>
                  <a:srgbClr val="FFFFFF"/>
                </a:solidFill>
                <a:latin typeface="Century Gothic" pitchFamily="34" charset="0"/>
              </a:rPr>
              <a:t>Adding and Viewing Employees </a:t>
            </a:r>
            <a:br>
              <a:rPr lang="en-IN" sz="4100" dirty="0">
                <a:solidFill>
                  <a:srgbClr val="FFFFFF"/>
                </a:solidFill>
                <a:latin typeface="Century Gothic" pitchFamily="34" charset="0"/>
              </a:rPr>
            </a:br>
            <a:endParaRPr lang="en-IN" sz="4100" dirty="0">
              <a:solidFill>
                <a:srgbClr val="FFFFFF"/>
              </a:solidFill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160" y="1351280"/>
            <a:ext cx="6024245" cy="508444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FFFFFF"/>
              </a:solidFill>
              <a:effectLst/>
              <a:latin typeface="Century Gothic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Add : </a:t>
            </a:r>
            <a:r>
              <a:rPr lang="en-US" dirty="0">
                <a:solidFill>
                  <a:srgbClr val="FFFFFF"/>
                </a:solidFill>
                <a:latin typeface="Century Gothic" pitchFamily="34" charset="0"/>
              </a:rPr>
              <a:t>Growing your team...     </a:t>
            </a:r>
            <a:r>
              <a:rPr lang="en-US" dirty="0" err="1">
                <a:solidFill>
                  <a:srgbClr val="FFFFFF"/>
                </a:solidFill>
                <a:latin typeface="Century Gothic" pitchFamily="34" charset="0"/>
              </a:rPr>
              <a:t>Onboarding</a:t>
            </a:r>
            <a:r>
              <a:rPr lang="en-US" dirty="0">
                <a:solidFill>
                  <a:srgbClr val="FFFFFF"/>
                </a:solidFill>
                <a:latin typeface="Century Gothic" pitchFamily="34" charset="0"/>
              </a:rPr>
              <a:t> new members is a simple process—just provide the necessary details.</a:t>
            </a: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View :</a:t>
            </a:r>
            <a:r>
              <a:rPr lang="en-US" b="0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FFFF"/>
                </a:solidFill>
                <a:latin typeface="Century Gothic" pitchFamily="34" charset="0"/>
                <a:cs typeface="Times New Roman" panose="02020603050405020304" pitchFamily="18" charset="0"/>
              </a:rPr>
              <a:t>You can also view</a:t>
            </a:r>
            <a:r>
              <a:rPr lang="en-US" b="0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 your workforce </a:t>
            </a:r>
            <a:r>
              <a:rPr lang="en-US" dirty="0">
                <a:latin typeface="Century Gothic" pitchFamily="34" charset="0"/>
              </a:rPr>
              <a:t>enhanced organization and efficient management</a:t>
            </a:r>
            <a:r>
              <a:rPr lang="en-US" b="0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IN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7200" y="1694961"/>
            <a:ext cx="4626446" cy="462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9920" y="365760"/>
            <a:ext cx="9960864" cy="1143000"/>
          </a:xfrm>
        </p:spPr>
        <p:txBody>
          <a:bodyPr>
            <a:normAutofit/>
          </a:bodyPr>
          <a:lstStyle/>
          <a:p>
            <a:r>
              <a:rPr lang="en-US" dirty="0"/>
              <a:t>Screenshot for Adding Employees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23EB4-3883-CFC1-E508-BAD5FAF04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5" y="1048625"/>
            <a:ext cx="9731229" cy="54738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589280"/>
            <a:ext cx="10260296" cy="873760"/>
          </a:xfrm>
        </p:spPr>
        <p:txBody>
          <a:bodyPr>
            <a:normAutofit fontScale="90000"/>
          </a:bodyPr>
          <a:lstStyle/>
          <a:p>
            <a:r>
              <a:rPr lang="en-IN" sz="4100" dirty="0">
                <a:solidFill>
                  <a:srgbClr val="FFFFFF"/>
                </a:solidFill>
                <a:latin typeface="Century Gothic" pitchFamily="34" charset="0"/>
              </a:rPr>
              <a:t>Editing and Deleting Employees </a:t>
            </a:r>
            <a:br>
              <a:rPr lang="en-IN" sz="4100" dirty="0">
                <a:solidFill>
                  <a:srgbClr val="FFFFFF"/>
                </a:solidFill>
                <a:latin typeface="Century Gothic" pitchFamily="34" charset="0"/>
              </a:rPr>
            </a:br>
            <a:endParaRPr lang="en-IN" sz="4100" dirty="0">
              <a:solidFill>
                <a:srgbClr val="FFFFFF"/>
              </a:solidFill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161" y="1351281"/>
            <a:ext cx="5455920" cy="432816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b="1" i="0" dirty="0">
              <a:solidFill>
                <a:srgbClr val="FFFFFF"/>
              </a:solidFill>
              <a:effectLst/>
              <a:latin typeface="Century Gothic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Edit :</a:t>
            </a:r>
            <a:r>
              <a:rPr lang="en-US" b="0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entury Gothic" pitchFamily="34" charset="0"/>
              </a:rPr>
              <a:t>You can effortlessly update employee details to align with their current responsibilities.</a:t>
            </a: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Delete :</a:t>
            </a:r>
            <a:r>
              <a:rPr lang="en-US" b="0" i="0" dirty="0">
                <a:solidFill>
                  <a:srgbClr val="FFFFFF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entury Gothic" pitchFamily="34" charset="0"/>
              </a:rPr>
              <a:t>eliminating employee records is a hassle-free process, maintaining precision in your records.</a:t>
            </a: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pPr algn="l">
              <a:buNone/>
            </a:pPr>
            <a:endParaRPr lang="en-US" b="0" i="0" dirty="0">
              <a:solidFill>
                <a:srgbClr val="FFFFFF"/>
              </a:solidFill>
              <a:effectLst/>
              <a:latin typeface="Century Gothic" pitchFamily="34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rgbClr val="FFFFFF"/>
              </a:solidFill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7200" y="1694961"/>
            <a:ext cx="4626446" cy="462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9920" y="323815"/>
            <a:ext cx="9960864" cy="1143000"/>
          </a:xfrm>
        </p:spPr>
        <p:txBody>
          <a:bodyPr>
            <a:normAutofit/>
          </a:bodyPr>
          <a:lstStyle/>
          <a:p>
            <a:r>
              <a:rPr lang="en-US" b="1" dirty="0"/>
              <a:t>  Screenshot for Edit/Delete Employees</a:t>
            </a:r>
            <a:br>
              <a:rPr lang="en-US" b="1" dirty="0"/>
            </a:br>
            <a:r>
              <a:rPr lang="en-US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47DFE-88C1-CE3E-A61D-49B2265D4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1" y="981512"/>
            <a:ext cx="9798341" cy="55115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958" y="175455"/>
            <a:ext cx="9908604" cy="133096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latin typeface="Century Gothic" pitchFamily="34" charset="0"/>
              </a:rPr>
              <a:t>Add/Edit/Delete Schedule work of Employees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2336" y="2001035"/>
            <a:ext cx="5527040" cy="4330474"/>
          </a:xfrm>
        </p:spPr>
        <p:txBody>
          <a:bodyPr>
            <a:normAutofit/>
          </a:bodyPr>
          <a:lstStyle/>
          <a:p>
            <a:endParaRPr lang="en-US" sz="2200" dirty="0">
              <a:latin typeface="Century Gothic" pitchFamily="34" charset="0"/>
            </a:endParaRPr>
          </a:p>
          <a:p>
            <a:r>
              <a:rPr lang="en-US" sz="2200" dirty="0">
                <a:latin typeface="Century Gothic" pitchFamily="34" charset="0"/>
              </a:rPr>
              <a:t>Effortlessly add, update, or remove schedules as necessary, promoting smooth operations.</a:t>
            </a:r>
          </a:p>
          <a:p>
            <a:endParaRPr lang="en-US" sz="2200" dirty="0">
              <a:latin typeface="Century Gothic" pitchFamily="34" charset="0"/>
            </a:endParaRPr>
          </a:p>
          <a:p>
            <a:r>
              <a:rPr lang="en-US" sz="2200" dirty="0">
                <a:latin typeface="Century Gothic" pitchFamily="34" charset="0"/>
              </a:rPr>
              <a:t>Obtain a comprehensive perspective on work schedules, facilitating optimal coordination.</a:t>
            </a:r>
          </a:p>
          <a:p>
            <a:endParaRPr lang="en-US" sz="2200" dirty="0">
              <a:latin typeface="Century Gothic" pitchFamily="34" charset="0"/>
            </a:endParaRPr>
          </a:p>
          <a:p>
            <a:endParaRPr lang="en-IN" sz="2200" dirty="0">
              <a:latin typeface="Century Gothic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353656"/>
            <a:ext cx="6290972" cy="377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16265"/>
            <a:ext cx="11747383" cy="1143000"/>
          </a:xfrm>
        </p:spPr>
        <p:txBody>
          <a:bodyPr>
            <a:noAutofit/>
          </a:bodyPr>
          <a:lstStyle/>
          <a:p>
            <a:pPr algn="ctr"/>
            <a:r>
              <a:rPr lang="en-US" sz="3800" b="1" dirty="0"/>
              <a:t>Screenshot </a:t>
            </a:r>
            <a:r>
              <a:rPr lang="en-US" sz="3800" b="1"/>
              <a:t>for EDITING Schedule </a:t>
            </a:r>
            <a:r>
              <a:rPr lang="en-US" sz="3800" b="1" dirty="0"/>
              <a:t>work</a:t>
            </a:r>
            <a:br>
              <a:rPr lang="en-US" sz="3800" b="1" dirty="0"/>
            </a:br>
            <a:r>
              <a:rPr lang="en-US" sz="38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B9BEF-5801-8E1E-387F-372E3B657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1" y="1132514"/>
            <a:ext cx="10022048" cy="563740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318" y="419295"/>
            <a:ext cx="9908604" cy="133096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latin typeface="Century Gothic" pitchFamily="34" charset="0"/>
              </a:rPr>
              <a:t>View Schedule work of Employees</a:t>
            </a:r>
            <a:br>
              <a:rPr lang="en-IN" dirty="0">
                <a:solidFill>
                  <a:srgbClr val="FFFFFF"/>
                </a:solidFill>
                <a:latin typeface="Century Gothic" pitchFamily="34" charset="0"/>
              </a:rPr>
            </a:br>
            <a:r>
              <a:rPr lang="en-IN" dirty="0">
                <a:solidFill>
                  <a:srgbClr val="FFFFFF"/>
                </a:solidFill>
                <a:latin typeface="Century Gothic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310" y="1958811"/>
            <a:ext cx="5527040" cy="4330474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entury Gothic" pitchFamily="34" charset="0"/>
              </a:rPr>
              <a:t>Optimize the handling of employee schedules through our user-friendly system. </a:t>
            </a:r>
          </a:p>
          <a:p>
            <a:pPr>
              <a:buNone/>
            </a:pPr>
            <a:endParaRPr lang="en-US" sz="2200" dirty="0">
              <a:latin typeface="Century Gothic" pitchFamily="34" charset="0"/>
            </a:endParaRPr>
          </a:p>
          <a:p>
            <a:r>
              <a:rPr lang="en-US" sz="2200" dirty="0">
                <a:latin typeface="Century Gothic" pitchFamily="34" charset="0"/>
              </a:rPr>
              <a:t> Simplify workforce management and elevate productivity with ease.</a:t>
            </a:r>
            <a:endParaRPr lang="en-IN" sz="2200" dirty="0">
              <a:latin typeface="Century Gothic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353656"/>
            <a:ext cx="6290972" cy="377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216F-4BF6-6BEF-151D-BE15F4FA8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21" y="123039"/>
            <a:ext cx="9848165" cy="1177254"/>
          </a:xfrm>
        </p:spPr>
        <p:txBody>
          <a:bodyPr/>
          <a:lstStyle/>
          <a:p>
            <a:pPr algn="ctr"/>
            <a:r>
              <a:rPr lang="en-US" sz="3200" b="1"/>
              <a:t>Screenshot for UPDATING &amp; DELETING Schedule work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8148D-13C3-6143-6A45-39DD9392A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3" y="1166069"/>
            <a:ext cx="9823507" cy="55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03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3" y="804523"/>
            <a:ext cx="10018535" cy="104923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entury Gothic" pitchFamily="34" charset="0"/>
              </a:rPr>
              <a:t>Add, Edit and Delete Leaves of Employees</a:t>
            </a:r>
            <a:br>
              <a:rPr lang="en-IN" dirty="0">
                <a:latin typeface="Century Gothic" pitchFamily="34" charset="0"/>
              </a:rPr>
            </a:br>
            <a:r>
              <a:rPr lang="en-IN" dirty="0">
                <a:latin typeface="Century Gothic" pitchFamily="34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5440" y="1808481"/>
            <a:ext cx="5730240" cy="4155440"/>
          </a:xfrm>
        </p:spPr>
        <p:txBody>
          <a:bodyPr>
            <a:normAutofit fontScale="92500" lnSpcReduction="10000"/>
          </a:bodyPr>
          <a:lstStyle/>
          <a:p>
            <a:endParaRPr lang="en-US" sz="2200" dirty="0">
              <a:latin typeface="Century Gothic" pitchFamily="34" charset="0"/>
            </a:endParaRPr>
          </a:p>
          <a:p>
            <a:r>
              <a:rPr lang="en-US" sz="2200">
                <a:latin typeface="Century Gothic" pitchFamily="34" charset="0"/>
              </a:rPr>
              <a:t>Add: </a:t>
            </a:r>
            <a:r>
              <a:rPr lang="en-US" sz="2200" dirty="0">
                <a:latin typeface="Century Gothic" pitchFamily="34" charset="0"/>
              </a:rPr>
              <a:t>Recording leave details for employees is simple. Just enter the dates and reasons, and you're good to go!</a:t>
            </a:r>
          </a:p>
          <a:p>
            <a:endParaRPr lang="en-US" sz="2200" dirty="0">
              <a:latin typeface="Century Gothic" pitchFamily="34" charset="0"/>
            </a:endParaRPr>
          </a:p>
          <a:p>
            <a:r>
              <a:rPr lang="en-US" sz="2200" dirty="0">
                <a:latin typeface="Century Gothic" pitchFamily="34" charset="0"/>
              </a:rPr>
              <a:t>Edit: Making adjustments to leave dates? No worries! Effortlessly edit leave records to align with new plans.</a:t>
            </a:r>
          </a:p>
          <a:p>
            <a:endParaRPr lang="en-US" sz="2200" dirty="0">
              <a:latin typeface="Century Gothic" pitchFamily="34" charset="0"/>
            </a:endParaRPr>
          </a:p>
          <a:p>
            <a:r>
              <a:rPr lang="en-US" sz="2200" dirty="0">
                <a:latin typeface="Century Gothic" pitchFamily="34" charset="0"/>
              </a:rPr>
              <a:t>Delete: Plans shifted? Deleting leave entries is easy, maintaining precise and up-to-date records.</a:t>
            </a:r>
          </a:p>
          <a:p>
            <a:endParaRPr lang="en-US" sz="2200" dirty="0">
              <a:latin typeface="Century Gothic" pitchFamily="34" charset="0"/>
            </a:endParaRPr>
          </a:p>
          <a:p>
            <a:endParaRPr lang="en-US" sz="2200" dirty="0">
              <a:latin typeface="Century Gothic" pitchFamily="34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5981" y="1849121"/>
            <a:ext cx="4326653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414" y="683785"/>
            <a:ext cx="3241523" cy="9347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lang="en-IN" sz="5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499" y="1669041"/>
            <a:ext cx="10543660" cy="4361543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 &amp; LANGUAGES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OF EMPLOYEE PAYROLL MANAGEMENT SYSTEM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ADVANTAGES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 FLOW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E-R DIAGRAM</a:t>
            </a:r>
            <a:endParaRPr lang="en-IN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SCREENSHOTS OF OUTPUT AND DETAILS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IN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7338" y="166289"/>
            <a:ext cx="1060424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Screenshot for Edit and </a:t>
            </a:r>
            <a:r>
              <a:rPr lang="en-US"/>
              <a:t>Delete Leaves OF EMPLOYEE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70532-A1C7-39C1-602F-CFF63530E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4" y="855677"/>
            <a:ext cx="10393960" cy="58466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3" y="804523"/>
            <a:ext cx="10018535" cy="104923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Century Gothic" pitchFamily="34" charset="0"/>
              </a:rPr>
              <a:t>View Leaves of Employees </a:t>
            </a:r>
            <a:br>
              <a:rPr lang="en-IN" dirty="0">
                <a:latin typeface="Century Gothic" pitchFamily="34" charset="0"/>
              </a:rPr>
            </a:br>
            <a:endParaRPr lang="en-IN" dirty="0"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5120" y="2103121"/>
            <a:ext cx="5730240" cy="4155440"/>
          </a:xfrm>
        </p:spPr>
        <p:txBody>
          <a:bodyPr>
            <a:normAutofit/>
          </a:bodyPr>
          <a:lstStyle/>
          <a:p>
            <a:endParaRPr lang="en-US" sz="2200" dirty="0">
              <a:latin typeface="Century Gothic" pitchFamily="34" charset="0"/>
            </a:endParaRPr>
          </a:p>
          <a:p>
            <a:endParaRPr lang="en-US" sz="2200" dirty="0">
              <a:latin typeface="Century Gothic" pitchFamily="34" charset="0"/>
            </a:endParaRPr>
          </a:p>
          <a:p>
            <a:r>
              <a:rPr lang="en-US" sz="2200" dirty="0">
                <a:latin typeface="Century Gothic" pitchFamily="34" charset="0"/>
              </a:rPr>
              <a:t>View: Obtain a swift summary of employees on leave and their schedules. Stay organized and plan effectively for the future.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5981" y="1849121"/>
            <a:ext cx="4326653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6660" y="226317"/>
            <a:ext cx="9960864" cy="1143000"/>
          </a:xfrm>
        </p:spPr>
        <p:txBody>
          <a:bodyPr>
            <a:normAutofit/>
          </a:bodyPr>
          <a:lstStyle/>
          <a:p>
            <a:r>
              <a:rPr lang="en-US" b="1" dirty="0"/>
              <a:t>Screenshot for View Leaves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5866C-8869-91FB-6BC3-BE53B0108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0" y="847288"/>
            <a:ext cx="10335237" cy="581357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877" y="442184"/>
            <a:ext cx="11460480" cy="1049235"/>
          </a:xfrm>
        </p:spPr>
        <p:txBody>
          <a:bodyPr>
            <a:normAutofit/>
          </a:bodyPr>
          <a:lstStyle/>
          <a:p>
            <a:r>
              <a:rPr lang="en-IN" dirty="0">
                <a:latin typeface="Century Gothic" pitchFamily="34" charset="0"/>
              </a:rPr>
              <a:t>Add/Edit/Delete  Attendance of Employees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89" y="1852601"/>
            <a:ext cx="6164580" cy="4187825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itchFamily="34" charset="0"/>
              </a:rPr>
              <a:t>Add : Capturing employee attendance is effortless. Simply enter the dates they worked, and you're all set!</a:t>
            </a:r>
          </a:p>
          <a:p>
            <a:endParaRPr lang="en-US" dirty="0">
              <a:latin typeface="Century Gothic" pitchFamily="34" charset="0"/>
            </a:endParaRPr>
          </a:p>
          <a:p>
            <a:r>
              <a:rPr lang="en-US" dirty="0">
                <a:latin typeface="Century Gothic" pitchFamily="34" charset="0"/>
              </a:rPr>
              <a:t>Edit: Made an error in the attendance log? Not an issue! Easily revise attendance records to reflect the accurate hours.</a:t>
            </a:r>
          </a:p>
          <a:p>
            <a:endParaRPr lang="en-US" dirty="0">
              <a:latin typeface="Century Gothic" pitchFamily="34" charset="0"/>
            </a:endParaRPr>
          </a:p>
          <a:p>
            <a:r>
              <a:rPr lang="en-US" dirty="0">
                <a:latin typeface="Century Gothic" pitchFamily="34" charset="0"/>
              </a:rPr>
              <a:t>Delete: Circumstances evolving? You can delete attendance entries without any difficulty, ensuring precise record-keeping.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" y="2330027"/>
            <a:ext cx="4988559" cy="332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D1CF-0B4A-878F-D29C-B4D174C05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022" y="81094"/>
            <a:ext cx="9613273" cy="1026253"/>
          </a:xfrm>
        </p:spPr>
        <p:txBody>
          <a:bodyPr/>
          <a:lstStyle/>
          <a:p>
            <a:r>
              <a:rPr lang="en-IN">
                <a:latin typeface="Century Gothic" pitchFamily="34" charset="0"/>
              </a:rPr>
              <a:t>ADD Attendance of Employees 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14C7D-E6EC-A22E-8FD9-232A007E2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45" y="880844"/>
            <a:ext cx="10301681" cy="57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86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411" y="0"/>
            <a:ext cx="10301170" cy="841695"/>
          </a:xfrm>
        </p:spPr>
        <p:txBody>
          <a:bodyPr>
            <a:normAutofit/>
          </a:bodyPr>
          <a:lstStyle/>
          <a:p>
            <a:r>
              <a:rPr lang="en-US" b="1" dirty="0"/>
              <a:t>Screenshot </a:t>
            </a:r>
            <a:r>
              <a:rPr lang="en-US" b="1"/>
              <a:t>for UPDATE/Delete </a:t>
            </a:r>
            <a:r>
              <a:rPr lang="en-US" b="1" dirty="0"/>
              <a:t>Attendance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1E023-0E61-01D3-872F-D52E95A2A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2" y="805343"/>
            <a:ext cx="10424720" cy="58639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256EA-6868-4163-E898-BE1D5AC2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98" y="349542"/>
            <a:ext cx="9932055" cy="1059809"/>
          </a:xfrm>
        </p:spPr>
        <p:txBody>
          <a:bodyPr>
            <a:normAutofit/>
          </a:bodyPr>
          <a:lstStyle/>
          <a:p>
            <a:r>
              <a:rPr lang="en-IN" dirty="0">
                <a:latin typeface="Century Gothic" pitchFamily="34" charset="0"/>
              </a:rPr>
              <a:t>View attendance of Employees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9BDCB-9728-315E-5DCC-9E490294E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758" y="2024526"/>
            <a:ext cx="4433666" cy="2987089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View:</a:t>
            </a:r>
            <a:r>
              <a:rPr lang="en-US" b="0" i="0" dirty="0">
                <a:solidFill>
                  <a:schemeClr val="tx1"/>
                </a:solidFill>
                <a:effectLst/>
                <a:latin typeface="Century Gothic" pitchFamily="34" charset="0"/>
                <a:cs typeface="Times New Roman" panose="02020603050405020304" pitchFamily="18" charset="0"/>
              </a:rPr>
              <a:t> Need to know who was present and when? Get a quick snapshot of attendance to stay organized and plan effectively</a:t>
            </a:r>
            <a:endParaRPr lang="en-IN" dirty="0">
              <a:latin typeface="Century Gothic" pitchFamily="34" charset="0"/>
            </a:endParaRPr>
          </a:p>
          <a:p>
            <a:endParaRPr lang="en-IN" dirty="0">
              <a:latin typeface="Century Gothic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EDECFC-D9AB-3D38-991F-6ED987314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" y="1777090"/>
            <a:ext cx="6004560" cy="434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7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0557" y="241324"/>
            <a:ext cx="9960864" cy="1143000"/>
          </a:xfrm>
        </p:spPr>
        <p:txBody>
          <a:bodyPr>
            <a:normAutofit/>
          </a:bodyPr>
          <a:lstStyle/>
          <a:p>
            <a:r>
              <a:rPr lang="en-US" dirty="0"/>
              <a:t> Screenshot for View Attendance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4BA36-5EA6-809D-3131-5E1A0628C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5" y="826315"/>
            <a:ext cx="10335237" cy="581357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796627" cy="894080"/>
          </a:xfrm>
        </p:spPr>
        <p:txBody>
          <a:bodyPr>
            <a:normAutofit/>
          </a:bodyPr>
          <a:lstStyle/>
          <a:p>
            <a:r>
              <a:rPr lang="en-IN" dirty="0">
                <a:latin typeface="Century Gothic" pitchFamily="34" charset="0"/>
              </a:rPr>
              <a:t>Add/Edit/Delete Salary of Employees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3057" y="1925716"/>
            <a:ext cx="5862320" cy="451103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entury Gothic" pitchFamily="34" charset="0"/>
              </a:rPr>
              <a:t>Add: Handling employee salaries is straightforward. Just input the details, and you're ready to go!</a:t>
            </a:r>
          </a:p>
          <a:p>
            <a:endParaRPr lang="en-US" sz="2000" dirty="0">
              <a:latin typeface="Century Gothic" pitchFamily="34" charset="0"/>
            </a:endParaRPr>
          </a:p>
          <a:p>
            <a:r>
              <a:rPr lang="en-US" sz="2000" dirty="0">
                <a:latin typeface="Century Gothic" pitchFamily="34" charset="0"/>
              </a:rPr>
              <a:t>Edit: Require adjustments to salary figures? No problem! Easily modify salary records as necessary.</a:t>
            </a:r>
          </a:p>
          <a:p>
            <a:endParaRPr lang="en-US" sz="2000" dirty="0">
              <a:latin typeface="Century Gothic" pitchFamily="34" charset="0"/>
            </a:endParaRPr>
          </a:p>
          <a:p>
            <a:r>
              <a:rPr lang="en-US" sz="2000" dirty="0">
                <a:latin typeface="Century Gothic" pitchFamily="34" charset="0"/>
              </a:rPr>
              <a:t>Delete: Circumstances evolving? You can delete salary entries without any hassle, maintaining accurate records.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205966"/>
            <a:ext cx="5415280" cy="314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9440" y="501009"/>
            <a:ext cx="996086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Screenshot </a:t>
            </a:r>
            <a:r>
              <a:rPr lang="en-US" b="1"/>
              <a:t>for UPDATE/delete </a:t>
            </a:r>
            <a:r>
              <a:rPr lang="en-US" b="1" dirty="0"/>
              <a:t>Salary</a:t>
            </a:r>
            <a:br>
              <a:rPr lang="en-US" b="1" dirty="0"/>
            </a:br>
            <a:r>
              <a:rPr lang="en-US" b="1" dirty="0"/>
              <a:t>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A808E-D9C3-63F4-1F60-3042BED01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20" y="914400"/>
            <a:ext cx="10268124" cy="57758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3"/>
            <a:ext cx="8596668" cy="93181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IN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30" y="1743856"/>
            <a:ext cx="9286666" cy="40494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Employee payroll management system is a java application that manages and keeps track of employees in the different departments.</a:t>
            </a:r>
          </a:p>
          <a:p>
            <a:pPr marL="0" indent="0">
              <a:buNone/>
            </a:pPr>
            <a:endParaRPr lang="en-US" sz="60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It aims to replace manual systems, reducing errors and enhancing efficiency. </a:t>
            </a:r>
          </a:p>
          <a:p>
            <a:pPr marL="0" indent="0">
              <a:buNone/>
            </a:pPr>
            <a:endParaRPr lang="en-US" sz="60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Offers scalability to accommodate the growing needs of the organization, making it a sustainable solution for payroll management.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8392-DE99-8039-6BB1-D0123BDD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43" y="433431"/>
            <a:ext cx="9839776" cy="959141"/>
          </a:xfrm>
        </p:spPr>
        <p:txBody>
          <a:bodyPr>
            <a:normAutofit fontScale="90000"/>
          </a:bodyPr>
          <a:lstStyle/>
          <a:p>
            <a:r>
              <a:rPr lang="en-US" b="1"/>
              <a:t>Screenshot for ADD Salary</a:t>
            </a:r>
            <a:br>
              <a:rPr lang="en-US" b="1"/>
            </a:br>
            <a:r>
              <a:rPr lang="en-US" b="1"/>
              <a:t> </a:t>
            </a:r>
            <a:br>
              <a:rPr lang="en-US" b="1"/>
            </a:b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56E00-A387-6851-338F-FA30D254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3" y="805343"/>
            <a:ext cx="10156271" cy="5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41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Century Gothic" pitchFamily="34" charset="0"/>
              </a:rPr>
              <a:t>View and Download Salary slips of Employees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2" y="1808481"/>
            <a:ext cx="5720855" cy="4232882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itchFamily="34" charset="0"/>
              </a:rPr>
              <a:t>View: Reviewing your salary details is trouble-free. With just a click, you can access and see your earnings.</a:t>
            </a:r>
          </a:p>
          <a:p>
            <a:endParaRPr lang="en-US" dirty="0">
              <a:latin typeface="Century Gothic" pitchFamily="34" charset="0"/>
            </a:endParaRPr>
          </a:p>
          <a:p>
            <a:r>
              <a:rPr lang="en-US" dirty="0">
                <a:latin typeface="Century Gothic" pitchFamily="34" charset="0"/>
              </a:rPr>
              <a:t>Download: Require a copy? You can download your salary slip whenever needed.</a:t>
            </a:r>
          </a:p>
          <a:p>
            <a:pPr>
              <a:buNone/>
            </a:pPr>
            <a:br>
              <a:rPr lang="en-US" dirty="0">
                <a:latin typeface="Century Gothic" pitchFamily="34" charset="0"/>
              </a:rPr>
            </a:br>
            <a:endParaRPr lang="en-IN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08" y="1869571"/>
            <a:ext cx="5049520" cy="38645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211" y="131707"/>
            <a:ext cx="11059486" cy="883361"/>
          </a:xfrm>
        </p:spPr>
        <p:txBody>
          <a:bodyPr>
            <a:normAutofit/>
          </a:bodyPr>
          <a:lstStyle/>
          <a:p>
            <a:r>
              <a:rPr lang="en-US" b="1" dirty="0"/>
              <a:t>Screenshot for View and Download Salary Slip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091F99-8ADC-1090-CB6F-926F8C999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5" y="960539"/>
            <a:ext cx="10192624" cy="573335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E7DB-08AF-2CF9-8A11-71C881DB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964" y="248874"/>
            <a:ext cx="10712232" cy="975919"/>
          </a:xfrm>
        </p:spPr>
        <p:txBody>
          <a:bodyPr/>
          <a:lstStyle/>
          <a:p>
            <a:r>
              <a:rPr lang="en-US" b="1"/>
              <a:t>Screenshot for View and Download Salary Slip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112D7-2F6A-E43D-58BB-BE0832E2A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01" y="1003533"/>
            <a:ext cx="9882231" cy="555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82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A28B-4034-07AC-709E-F82E91C1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910" y="0"/>
            <a:ext cx="9957222" cy="959141"/>
          </a:xfrm>
        </p:spPr>
        <p:txBody>
          <a:bodyPr/>
          <a:lstStyle/>
          <a:p>
            <a:r>
              <a:rPr lang="en-US" b="1"/>
              <a:t>Change Password page</a:t>
            </a:r>
            <a:endParaRPr lang="en-IN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47139-F988-3960-06BD-225539849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9" y="729842"/>
            <a:ext cx="10477850" cy="58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39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070FF-61D9-A80A-4771-8C43A705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79" y="81094"/>
            <a:ext cx="9671996" cy="808139"/>
          </a:xfrm>
        </p:spPr>
        <p:txBody>
          <a:bodyPr/>
          <a:lstStyle/>
          <a:p>
            <a:r>
              <a:rPr lang="en-US" b="1"/>
              <a:t>Logout page:</a:t>
            </a:r>
            <a:endParaRPr lang="en-IN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03A99-A2F2-3641-33B3-D3B6B8823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4" y="805343"/>
            <a:ext cx="10301681" cy="57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42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831" y="204652"/>
            <a:ext cx="8596668" cy="1320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itchFamily="34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832" y="1525456"/>
            <a:ext cx="9263501" cy="367356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US" sz="20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Century Gothic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Century Gothic" pitchFamily="34" charset="0"/>
              </a:rPr>
              <a:t>Tailored for small organizations, our project caters to both </a:t>
            </a:r>
            <a:r>
              <a:rPr lang="en-US" sz="2000" dirty="0" err="1">
                <a:latin typeface="Century Gothic" pitchFamily="34" charset="0"/>
              </a:rPr>
              <a:t>admins</a:t>
            </a:r>
            <a:r>
              <a:rPr lang="en-US" sz="2000" dirty="0">
                <a:latin typeface="Century Gothic" pitchFamily="34" charset="0"/>
              </a:rPr>
              <a:t> and employees, particularly suitable for workplaces with a limited team. </a:t>
            </a:r>
            <a:r>
              <a:rPr lang="en-US" sz="2000" dirty="0" err="1">
                <a:latin typeface="Century Gothic" pitchFamily="34" charset="0"/>
              </a:rPr>
              <a:t>Admins</a:t>
            </a:r>
            <a:r>
              <a:rPr lang="en-US" sz="2000" dirty="0">
                <a:latin typeface="Century Gothic" pitchFamily="34" charset="0"/>
              </a:rPr>
              <a:t> wield the authority to add, update, and remove employee information, manage new hires, and set Salaries.</a:t>
            </a:r>
          </a:p>
          <a:p>
            <a:endParaRPr lang="en-US" sz="2000" dirty="0">
              <a:latin typeface="Century Gothic" pitchFamily="34" charset="0"/>
            </a:endParaRPr>
          </a:p>
          <a:p>
            <a:r>
              <a:rPr lang="en-US" sz="2000" dirty="0">
                <a:latin typeface="Century Gothic" pitchFamily="34" charset="0"/>
              </a:rPr>
              <a:t>Accessible records and monthly payments contribute to the project's goal of simplifying processes, saving time, cutting costs, and ensuring effective record management for smooth operations.</a:t>
            </a:r>
          </a:p>
          <a:p>
            <a:pPr>
              <a:buNone/>
            </a:pPr>
            <a:br>
              <a:rPr lang="en-US" sz="2000" dirty="0">
                <a:latin typeface="Century Gothic" pitchFamily="34" charset="0"/>
              </a:rPr>
            </a:br>
            <a:endParaRPr lang="en-US" sz="2000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7B5056-370A-975C-06E1-35CB8BDE0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50160" y="396748"/>
            <a:ext cx="6786880" cy="62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4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78972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Gothic" pitchFamily="34" charset="0"/>
                <a:cs typeface="Times New Roman" panose="02020603050405020304" pitchFamily="18" charset="0"/>
              </a:rPr>
              <a:t>objective</a:t>
            </a:r>
            <a:endParaRPr lang="en-IN" sz="4000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8B63D-AE10-1EE5-8220-6558D64D5523}"/>
              </a:ext>
            </a:extLst>
          </p:cNvPr>
          <p:cNvSpPr txBox="1"/>
          <p:nvPr/>
        </p:nvSpPr>
        <p:spPr>
          <a:xfrm>
            <a:off x="723550" y="1680668"/>
            <a:ext cx="9066402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Primary Objective:</a:t>
            </a:r>
          </a:p>
          <a:p>
            <a:endParaRPr lang="en-IN" sz="9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a practical, efficient system operable by all employees, emphasizing accuracy, timeliness, and comprehensiveness.</a:t>
            </a:r>
          </a:p>
          <a:p>
            <a:endParaRPr lang="en-IN" sz="3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Objectives:</a:t>
            </a:r>
          </a:p>
          <a:p>
            <a:endParaRPr lang="en-IN" sz="9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User-Friendly Interface</a:t>
            </a:r>
          </a:p>
          <a:p>
            <a:r>
              <a:rPr lang="en-I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Comprehensive Record-Keeping</a:t>
            </a:r>
          </a:p>
          <a:p>
            <a:r>
              <a:rPr lang="en-I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</a:t>
            </a:r>
          </a:p>
          <a:p>
            <a:r>
              <a:rPr lang="en-I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Security and Data Privacy</a:t>
            </a:r>
          </a:p>
          <a:p>
            <a:r>
              <a:rPr lang="en-I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 Workflow</a:t>
            </a:r>
          </a:p>
          <a:p>
            <a:r>
              <a:rPr lang="en-IN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Adaptability to Modern Work Environments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7116" y="549362"/>
            <a:ext cx="6296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 &amp; Languages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5603" y="1867583"/>
            <a:ext cx="2495005" cy="445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IN" sz="2400" b="1">
                <a:latin typeface="Century Gothic" pitchFamily="34" charset="0"/>
                <a:cs typeface="Times New Roman" panose="02020603050405020304" pitchFamily="18" charset="0"/>
              </a:rPr>
              <a:t>Front End</a:t>
            </a:r>
            <a:endParaRPr lang="en-IN" sz="2400" b="1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Visual Studio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Angular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HTML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CSS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BOOTSTRAP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62796" y="1892753"/>
            <a:ext cx="3483007" cy="3927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IN" sz="2800" b="1" dirty="0">
                <a:latin typeface="Century Gothic" pitchFamily="34" charset="0"/>
                <a:cs typeface="Times New Roman" panose="02020603050405020304" pitchFamily="18" charset="0"/>
              </a:rPr>
              <a:t>Back End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>
                <a:latin typeface="Century Gothic" pitchFamily="34" charset="0"/>
                <a:cs typeface="Times New Roman" panose="02020603050405020304" pitchFamily="18" charset="0"/>
              </a:rPr>
              <a:t>Spring Tool Suite</a:t>
            </a: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MySQL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Spring Data JPA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latin typeface="Century Gothic" pitchFamily="34" charset="0"/>
                <a:cs typeface="Times New Roman" panose="02020603050405020304" pitchFamily="18" charset="0"/>
              </a:rPr>
              <a:t>Postman</a:t>
            </a:r>
          </a:p>
          <a:p>
            <a:pPr>
              <a:lnSpc>
                <a:spcPct val="150000"/>
              </a:lnSpc>
            </a:pP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entury Gothic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904" y="545003"/>
            <a:ext cx="8767112" cy="1320800"/>
          </a:xfrm>
        </p:spPr>
        <p:txBody>
          <a:bodyPr>
            <a:normAutofit/>
          </a:bodyPr>
          <a:lstStyle/>
          <a:p>
            <a:pPr algn="ctr"/>
            <a:r>
              <a:rPr lang="en-US" sz="3600" b="1" cap="none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of Employee Payroll Management System</a:t>
            </a:r>
            <a:endParaRPr lang="en-IN" sz="3600" b="1" cap="non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997" y="2232828"/>
            <a:ext cx="4993623" cy="391707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</a:t>
            </a:r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admin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employees.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salary for employees.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leaves for employees.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schedule work to employees.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attendance to employees. </a:t>
            </a:r>
            <a:endParaRPr lang="en-IN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88902" y="2249606"/>
            <a:ext cx="5161403" cy="39170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  <a:r>
              <a:rPr lang="en-US" sz="3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employee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and edit their profile.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their approved leaves.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their attendance.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their assigned work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and download their salary slips. </a:t>
            </a:r>
            <a:endParaRPr lang="en-IN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859" y="508004"/>
            <a:ext cx="8596668" cy="95794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ury Gothic" pitchFamily="34" charset="0"/>
                <a:cs typeface="Times New Roman" panose="02020603050405020304" pitchFamily="18" charset="0"/>
              </a:rPr>
              <a:t>Advantages</a:t>
            </a:r>
            <a:endParaRPr lang="en-IN" sz="4000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391" y="2000933"/>
            <a:ext cx="8596668" cy="41628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itchFamily="34" charset="0"/>
                <a:cs typeface="Times New Roman" panose="02020603050405020304" pitchFamily="18" charset="0"/>
              </a:rPr>
              <a:t>Helps the employee easy way to access their data.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itchFamily="34" charset="0"/>
                <a:cs typeface="Times New Roman" panose="02020603050405020304" pitchFamily="18" charset="0"/>
              </a:rPr>
              <a:t>The information related to employee can be added , edited, removed easily.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itchFamily="34" charset="0"/>
                <a:cs typeface="Times New Roman" panose="02020603050405020304" pitchFamily="18" charset="0"/>
              </a:rPr>
              <a:t>Store the end-to-end data of the employees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entury Gothic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itchFamily="34" charset="0"/>
              </a:rPr>
              <a:t>Provides transparency in salary calculations, contributing to employee trust and satisfaction</a:t>
            </a:r>
            <a:endParaRPr lang="en-IN" sz="2400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1"/>
            <a:ext cx="4263783" cy="709749"/>
          </a:xfrm>
        </p:spPr>
        <p:txBody>
          <a:bodyPr>
            <a:normAutofit/>
          </a:bodyPr>
          <a:lstStyle/>
          <a:p>
            <a:r>
              <a:rPr lang="en-US" b="1">
                <a:latin typeface="Century Gothic" pitchFamily="34" charset="0"/>
                <a:cs typeface="Times New Roman" panose="02020603050405020304" pitchFamily="18" charset="0"/>
              </a:rPr>
              <a:t>AppLication  Flow</a:t>
            </a:r>
            <a:endParaRPr lang="en-IN" b="1" dirty="0">
              <a:latin typeface="Century Gothic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453D3-303C-4DA6-65E1-3E8ED4B3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659" y="1382131"/>
            <a:ext cx="5968170" cy="5178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786</TotalTime>
  <Words>1009</Words>
  <Application>Microsoft Office PowerPoint</Application>
  <PresentationFormat>Widescreen</PresentationFormat>
  <Paragraphs>161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</vt:lpstr>
      <vt:lpstr>Century Gothic</vt:lpstr>
      <vt:lpstr>Wingdings</vt:lpstr>
      <vt:lpstr>Mesh</vt:lpstr>
      <vt:lpstr>PowerPoint Presentation</vt:lpstr>
      <vt:lpstr>PowerPoint Presentation</vt:lpstr>
      <vt:lpstr>Contents</vt:lpstr>
      <vt:lpstr>Introduction</vt:lpstr>
      <vt:lpstr>objective</vt:lpstr>
      <vt:lpstr>PowerPoint Presentation</vt:lpstr>
      <vt:lpstr>Features of Employee Payroll Management System</vt:lpstr>
      <vt:lpstr>Advantages</vt:lpstr>
      <vt:lpstr>AppLication  Flow</vt:lpstr>
      <vt:lpstr>E-R Diagram:</vt:lpstr>
      <vt:lpstr> </vt:lpstr>
      <vt:lpstr>Home Page:</vt:lpstr>
      <vt:lpstr>PowerPoint Presentation</vt:lpstr>
      <vt:lpstr>Welcome Page:</vt:lpstr>
      <vt:lpstr>PowerPoint Presentation</vt:lpstr>
      <vt:lpstr>PowerPoint Presentation</vt:lpstr>
      <vt:lpstr>PowerPoint Presentation</vt:lpstr>
      <vt:lpstr>Update Profile </vt:lpstr>
      <vt:lpstr>Screenshot of Updating Profile </vt:lpstr>
      <vt:lpstr>Screenshot of Updating Profile </vt:lpstr>
      <vt:lpstr>Adding and Viewing Employees  </vt:lpstr>
      <vt:lpstr>Screenshot for Adding Employees  </vt:lpstr>
      <vt:lpstr>Editing and Deleting Employees  </vt:lpstr>
      <vt:lpstr>  Screenshot for Edit/Delete Employees  </vt:lpstr>
      <vt:lpstr>Add/Edit/Delete Schedule work of Employees </vt:lpstr>
      <vt:lpstr>Screenshot for EDITING Schedule work  </vt:lpstr>
      <vt:lpstr>View Schedule work of Employees  </vt:lpstr>
      <vt:lpstr>Screenshot for UPDATING &amp; DELETING Schedule work</vt:lpstr>
      <vt:lpstr>Add, Edit and Delete Leaves of Employees  </vt:lpstr>
      <vt:lpstr>Screenshot for Edit and Delete Leaves OF EMPLOYEE  </vt:lpstr>
      <vt:lpstr>View Leaves of Employees  </vt:lpstr>
      <vt:lpstr>Screenshot for View Leaves </vt:lpstr>
      <vt:lpstr>Add/Edit/Delete  Attendance of Employees </vt:lpstr>
      <vt:lpstr>ADD Attendance of Employees </vt:lpstr>
      <vt:lpstr>Screenshot for UPDATE/Delete Attendance</vt:lpstr>
      <vt:lpstr>View attendance of Employees</vt:lpstr>
      <vt:lpstr> Screenshot for View Attendance  </vt:lpstr>
      <vt:lpstr>Add/Edit/Delete Salary of Employees </vt:lpstr>
      <vt:lpstr>Screenshot for UPDATE/delete Salary   </vt:lpstr>
      <vt:lpstr>Screenshot for ADD Salary   </vt:lpstr>
      <vt:lpstr>View and Download Salary slips of Employees</vt:lpstr>
      <vt:lpstr>Screenshot for View and Download Salary Slip</vt:lpstr>
      <vt:lpstr>Screenshot for View and Download Salary Slip</vt:lpstr>
      <vt:lpstr>Change Password page</vt:lpstr>
      <vt:lpstr>Logout page: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anusha dv</dc:creator>
  <cp:lastModifiedBy>SINCHANA J</cp:lastModifiedBy>
  <cp:revision>136</cp:revision>
  <dcterms:created xsi:type="dcterms:W3CDTF">2022-03-26T17:23:00Z</dcterms:created>
  <dcterms:modified xsi:type="dcterms:W3CDTF">2024-01-24T10:52:14Z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83D198602FEA4CDD9DA1A0FF7DD8F79E_12</vt:lpwstr>
  </property>
  <property fmtid="{D5CDD505-2E9C-101B-9397-08002B2CF9AE}" pid="3" name="KSOProductBuildVer">
    <vt:lpwstr>1033-12.2.0.13110</vt:lpwstr>
  </property>
</Properties>
</file>